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72" r:id="rId4"/>
    <p:sldId id="270" r:id="rId5"/>
    <p:sldId id="261" r:id="rId6"/>
    <p:sldId id="273" r:id="rId7"/>
    <p:sldId id="264" r:id="rId8"/>
    <p:sldId id="275" r:id="rId9"/>
    <p:sldId id="274" r:id="rId10"/>
    <p:sldId id="276" r:id="rId11"/>
    <p:sldId id="277" r:id="rId12"/>
    <p:sldId id="271" r:id="rId13"/>
    <p:sldId id="268" r:id="rId14"/>
    <p:sldId id="281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72150E-AA8C-4F7A-AB02-C6103E30F9AB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E1A1FC-3B4F-433E-8052-9E9027035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 </a:t>
            </a:r>
            <a:r>
              <a:rPr lang="en-US" smtClean="0"/>
              <a:t>or Not Real?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Try to guess which pictures are real, and which are fake.</a:t>
            </a:r>
          </a:p>
        </p:txBody>
      </p:sp>
    </p:spTree>
    <p:extLst>
      <p:ext uri="{BB962C8B-B14F-4D97-AF65-F5344CB8AC3E}">
        <p14:creationId xmlns:p14="http://schemas.microsoft.com/office/powerpoint/2010/main" val="120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9: </a:t>
            </a:r>
            <a:r>
              <a:rPr lang="en-US" dirty="0" err="1" smtClean="0"/>
              <a:t>Squirgle</a:t>
            </a:r>
            <a:endParaRPr lang="en-US" dirty="0"/>
          </a:p>
        </p:txBody>
      </p:sp>
      <p:pic>
        <p:nvPicPr>
          <p:cNvPr id="10242" name="Picture 2" descr="https://c2.staticflickr.com/6/5126/5265085623_f21537b4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56" y="1828800"/>
            <a:ext cx="3944088" cy="45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0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10: </a:t>
            </a:r>
            <a:r>
              <a:rPr lang="en-US" dirty="0" err="1" smtClean="0"/>
              <a:t>Grolar</a:t>
            </a:r>
            <a:r>
              <a:rPr lang="en-US" dirty="0" smtClean="0"/>
              <a:t> Bear</a:t>
            </a:r>
            <a:endParaRPr lang="en-US" dirty="0"/>
          </a:p>
        </p:txBody>
      </p:sp>
      <p:pic>
        <p:nvPicPr>
          <p:cNvPr id="12290" name="Picture 2" descr="http://www.onearth.org/files/onearth/feature_grolarbe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40173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4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Picture 11:  The </a:t>
            </a:r>
            <a:r>
              <a:rPr lang="en-US" dirty="0" err="1" smtClean="0"/>
              <a:t>Zorse</a:t>
            </a:r>
            <a:endParaRPr lang="en-US" dirty="0" smtClean="0"/>
          </a:p>
        </p:txBody>
      </p:sp>
      <p:pic>
        <p:nvPicPr>
          <p:cNvPr id="11268" name="Picture 4" descr="Zebra + Horse = Zorse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52600"/>
            <a:ext cx="63754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09800"/>
            <a:ext cx="4495800" cy="2638425"/>
          </a:xfr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Picture 12:  The North American Tree Octopus</a:t>
            </a:r>
          </a:p>
        </p:txBody>
      </p:sp>
    </p:spTree>
    <p:extLst>
      <p:ext uri="{BB962C8B-B14F-4D97-AF65-F5344CB8AC3E}">
        <p14:creationId xmlns:p14="http://schemas.microsoft.com/office/powerpoint/2010/main" val="20603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13: Giant Crab</a:t>
            </a:r>
            <a:endParaRPr lang="en-US" dirty="0"/>
          </a:p>
        </p:txBody>
      </p:sp>
      <p:pic>
        <p:nvPicPr>
          <p:cNvPr id="1026" name="Picture 2" descr="http://creepyanimals.com/wordpress/wp-content/uploads/2010/02/coconut-cra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812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6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5241729" cy="38760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/>
              <a:t>14: </a:t>
            </a:r>
            <a:r>
              <a:rPr lang="en-US" dirty="0" smtClean="0"/>
              <a:t>The </a:t>
            </a:r>
            <a:r>
              <a:rPr lang="en-US" dirty="0" err="1" smtClean="0"/>
              <a:t>Tigog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272997" cy="46026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/>
              <a:t>15: </a:t>
            </a:r>
            <a:r>
              <a:rPr lang="en-US" dirty="0" smtClean="0"/>
              <a:t>The </a:t>
            </a:r>
            <a:r>
              <a:rPr lang="en-US" dirty="0" err="1" smtClean="0"/>
              <a:t>Cama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</a:t>
            </a:r>
            <a:r>
              <a:rPr lang="en-US" smtClean="0"/>
              <a:t>16: </a:t>
            </a:r>
            <a:r>
              <a:rPr lang="en-US" dirty="0" err="1" smtClean="0"/>
              <a:t>Cheetoh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 descr=" Bengal Cat + Ocicat = Cheetoh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242"/>
            <a:ext cx="6019799" cy="48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Picture 1:  The Crocodile</a:t>
            </a:r>
          </a:p>
        </p:txBody>
      </p:sp>
      <p:pic>
        <p:nvPicPr>
          <p:cNvPr id="4098" name="Picture 2" descr="http://www.weird-websites.info/Real-or-Fake/Real-or-Fake-Pictures/duck-crocodile-mutant-disease-weird-animal-pictu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83" y="1905000"/>
            <a:ext cx="4851434" cy="44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2: The </a:t>
            </a:r>
            <a:r>
              <a:rPr lang="en-US" dirty="0" err="1" smtClean="0"/>
              <a:t>Wholphin</a:t>
            </a:r>
            <a:endParaRPr lang="en-US" dirty="0"/>
          </a:p>
        </p:txBody>
      </p:sp>
      <p:pic>
        <p:nvPicPr>
          <p:cNvPr id="3074" name="Picture 2" descr="http://upload.wikimedia.org/wikipedia/commons/5/5a/Baby_wolphin_by_pinhol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76400"/>
            <a:ext cx="6172199" cy="493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9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Picture 3:  The </a:t>
            </a:r>
            <a:r>
              <a:rPr lang="en-US" dirty="0" err="1" smtClean="0"/>
              <a:t>Zonkey</a:t>
            </a:r>
            <a:r>
              <a:rPr lang="en-US" dirty="0" smtClean="0"/>
              <a:t>	</a:t>
            </a:r>
          </a:p>
        </p:txBody>
      </p:sp>
      <p:pic>
        <p:nvPicPr>
          <p:cNvPr id="5122" name="Picture 2" descr="http://a.abcnews.com/images/Technology/SPL_zebra_donkey_mthg_130725__16x9_9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1" y="1880246"/>
            <a:ext cx="7548299" cy="42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Picture 4:  </a:t>
            </a:r>
            <a:r>
              <a:rPr lang="en-US" dirty="0" smtClean="0"/>
              <a:t>Feathered T-Rex</a:t>
            </a:r>
            <a:endParaRPr lang="en-US" dirty="0" smtClean="0"/>
          </a:p>
        </p:txBody>
      </p:sp>
      <p:pic>
        <p:nvPicPr>
          <p:cNvPr id="2050" name="Picture 2" descr="http://www.wired.com/images_blogs/wiredscience/2012/04/y_hua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67522"/>
            <a:ext cx="6705600" cy="43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5: The </a:t>
            </a:r>
            <a:r>
              <a:rPr lang="en-US" dirty="0" err="1" smtClean="0"/>
              <a:t>Tiglon</a:t>
            </a:r>
            <a:r>
              <a:rPr lang="en-US" dirty="0" smtClean="0"/>
              <a:t> (Liger)</a:t>
            </a:r>
            <a:endParaRPr lang="en-US" dirty="0"/>
          </a:p>
        </p:txBody>
      </p:sp>
      <p:pic>
        <p:nvPicPr>
          <p:cNvPr id="6146" name="Picture 2" descr="http://fc01.deviantart.net/fs71/f/2013/300/6/7/white_liger_by_dwarf4r-d6rzes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72" y="2590800"/>
            <a:ext cx="4490916" cy="30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vorotila.ru/ru/items/t1@99ecd663-3336-4530-a608-b94513e36271/Tiglon-Tigrole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931474"/>
            <a:ext cx="3357208" cy="41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2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Picture 6:  The </a:t>
            </a:r>
            <a:r>
              <a:rPr lang="en-US" dirty="0" err="1" smtClean="0"/>
              <a:t>Jackalope</a:t>
            </a:r>
            <a:endParaRPr lang="en-US" dirty="0" smtClean="0"/>
          </a:p>
        </p:txBody>
      </p:sp>
      <p:pic>
        <p:nvPicPr>
          <p:cNvPr id="7170" name="Picture 2" descr="http://www.museumoftheweird.com/news/wp-content/uploads/2014/06/jackalop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204494" cy="42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7: </a:t>
            </a:r>
            <a:r>
              <a:rPr lang="en-US" dirty="0" err="1"/>
              <a:t>P</a:t>
            </a:r>
            <a:r>
              <a:rPr lang="en-US" dirty="0" err="1" smtClean="0"/>
              <a:t>enwhale</a:t>
            </a:r>
            <a:endParaRPr lang="en-US" dirty="0"/>
          </a:p>
        </p:txBody>
      </p:sp>
      <p:pic>
        <p:nvPicPr>
          <p:cNvPr id="8194" name="Picture 2" descr="http://images.viralnova.com/000/025/608/desktop-14066916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592777" cy="53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4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8: The Beefalo</a:t>
            </a:r>
            <a:endParaRPr lang="en-US" dirty="0"/>
          </a:p>
        </p:txBody>
      </p:sp>
      <p:pic>
        <p:nvPicPr>
          <p:cNvPr id="9218" name="Picture 2" descr="http://michigan-beefalo.com/super_bison_calf_pi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07" y="1828800"/>
            <a:ext cx="5733785" cy="43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49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101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Candara</vt:lpstr>
      <vt:lpstr>Symbol</vt:lpstr>
      <vt:lpstr>Waveform</vt:lpstr>
      <vt:lpstr>Real or Not Real?</vt:lpstr>
      <vt:lpstr>Picture 1:  The Crocodile</vt:lpstr>
      <vt:lpstr>Picture 2: The Wholphin</vt:lpstr>
      <vt:lpstr>Picture 3:  The Zonkey </vt:lpstr>
      <vt:lpstr>Picture 4:  Feathered T-Rex</vt:lpstr>
      <vt:lpstr>Picture 5: The Tiglon (Liger)</vt:lpstr>
      <vt:lpstr>Picture 6:  The Jackalope</vt:lpstr>
      <vt:lpstr>Picture 7: Penwhale</vt:lpstr>
      <vt:lpstr>Picture 8: The Beefalo</vt:lpstr>
      <vt:lpstr>Picture 9: Squirgle</vt:lpstr>
      <vt:lpstr>Picture 10: Grolar Bear</vt:lpstr>
      <vt:lpstr>Picture 11:  The Zorse</vt:lpstr>
      <vt:lpstr>Picture 12:  The North American Tree Octopus</vt:lpstr>
      <vt:lpstr>Picture 13: Giant Crab</vt:lpstr>
      <vt:lpstr>Picture 14: The Tigog </vt:lpstr>
      <vt:lpstr>Picture 15: The Cama </vt:lpstr>
      <vt:lpstr>Picture 16: Cheetoh 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Science </dc:title>
  <dc:creator>asduser</dc:creator>
  <cp:lastModifiedBy>Reed Anderson</cp:lastModifiedBy>
  <cp:revision>9</cp:revision>
  <dcterms:created xsi:type="dcterms:W3CDTF">2011-08-23T13:41:08Z</dcterms:created>
  <dcterms:modified xsi:type="dcterms:W3CDTF">2014-08-25T01:02:02Z</dcterms:modified>
</cp:coreProperties>
</file>